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1" r:id="rId3"/>
    <p:sldId id="322" r:id="rId5"/>
    <p:sldId id="323" r:id="rId6"/>
    <p:sldId id="325" r:id="rId7"/>
    <p:sldId id="331" r:id="rId8"/>
    <p:sldId id="33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E829A-D93B-4641-8AF3-0FA31E977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3025" y="4619625"/>
            <a:ext cx="9505950" cy="94614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3025" y="5575300"/>
            <a:ext cx="9505950" cy="54927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22630" indent="-273050">
              <a:buFont typeface="Arial" panose="020B0604020202020204" pitchFamily="34" charset="0"/>
              <a:buChar char="•"/>
              <a:tabLst>
                <a:tab pos="898525" algn="l"/>
              </a:tabLst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3828895" y="2082612"/>
            <a:ext cx="5159610" cy="3517916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81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lIns="432000" rIns="432000" bIns="72000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solidFill>
                <a:srgbClr val="FAFAFA"/>
              </a:solidFill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03496" y="4772024"/>
            <a:ext cx="1250797" cy="11403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30400" y="2084400"/>
            <a:ext cx="5158800" cy="3517200"/>
          </a:xfrm>
        </p:spPr>
        <p:txBody>
          <a:bodyPr lIns="432000" tIns="46800" rIns="432000" bIns="72000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1557" y="538163"/>
            <a:ext cx="7543518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81556" y="3298569"/>
            <a:ext cx="7543519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6232782" y="2082612"/>
            <a:ext cx="5159610" cy="3517916"/>
          </a:xfrm>
          <a:prstGeom prst="roundRect">
            <a:avLst>
              <a:gd name="adj" fmla="val 10347"/>
            </a:avLst>
          </a:prstGeom>
          <a:solidFill>
            <a:schemeClr val="accent2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27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rIns="900000" bIns="72000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solidFill>
                <a:srgbClr val="FAFAFA"/>
              </a:solidFill>
              <a:sym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804442" y="2082612"/>
            <a:ext cx="5159610" cy="3517916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bg1">
                <a:lumMod val="95000"/>
              </a:schemeClr>
            </a:solidFill>
            <a:round/>
          </a:ln>
          <a:effectLst>
            <a:outerShdw dist="107763" dir="8100000" algn="ctr" rotWithShape="0">
              <a:schemeClr val="bg1">
                <a:lumMod val="85000"/>
                <a:alpha val="50000"/>
              </a:schemeClr>
            </a:outerShdw>
          </a:effectLst>
        </p:spPr>
        <p:txBody>
          <a:bodyPr wrap="square" lIns="900000" bIns="720000" anchor="ctr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solidFill>
                <a:srgbClr val="FAFAFA"/>
              </a:solidFill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04442" y="4429124"/>
            <a:ext cx="1250797" cy="1140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312732" y="4460145"/>
            <a:ext cx="1079660" cy="11403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06400" y="2084400"/>
            <a:ext cx="5158800" cy="3517200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31600" y="2084400"/>
            <a:ext cx="5158800" cy="3517200"/>
          </a:xfr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4958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800" y="363600"/>
            <a:ext cx="10515600" cy="788400"/>
          </a:xfrm>
        </p:spPr>
        <p:txBody>
          <a:bodyPr lIns="9000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52425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52425">
              <a:buFont typeface="Arial" panose="020B0604020202020204" pitchFamily="34" charset="0"/>
              <a:buChar char="•"/>
              <a:tabLst>
                <a:tab pos="898525" algn="l"/>
              </a:tabLst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">
            <a:off x="-331200" y="2746800"/>
            <a:ext cx="12484800" cy="1569600"/>
          </a:xfrm>
        </p:spPr>
        <p:txBody>
          <a:bodyPr anchor="t" anchorCtr="0">
            <a:normAutofit/>
          </a:bodyPr>
          <a:lstStyle>
            <a:lvl1pPr algn="ctr">
              <a:defRPr sz="9600" b="1">
                <a:solidFill>
                  <a:schemeClr val="tx1"/>
                </a:solidFill>
                <a:effectLst>
                  <a:outerShdw blurRad="12700" dist="406400" dir="18900000" algn="bl" rotWithShape="0">
                    <a:prstClr val="black">
                      <a:alpha val="9000"/>
                    </a:prst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2005" indent="-34290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428750"/>
            <a:ext cx="10515600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  <a:endParaRPr lang="zh-CN" altLang="en-US" sz="2000" dirty="0" smtClean="0"/>
          </a:p>
          <a:p>
            <a:pPr lvl="2"/>
            <a:r>
              <a:rPr lang="zh-CN" altLang="en-US" sz="1800" dirty="0" smtClean="0"/>
              <a:t>第三级</a:t>
            </a:r>
            <a:endParaRPr lang="zh-CN" altLang="en-US" sz="1800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EFA7-39EE-408C-BB52-4E66C472D5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A4FAC-B5FA-4CB3-AAB2-7886AC3890BA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0" y="1"/>
            <a:ext cx="1712464" cy="17124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38" y="5126487"/>
            <a:ext cx="1731513" cy="1731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3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rgbClr val="C00000"/>
          </a:solidFill>
          <a:latin typeface="+mn-lt"/>
          <a:ea typeface="+mn-ea"/>
          <a:cs typeface="+mn-cs"/>
        </a:defRPr>
      </a:lvl1pPr>
      <a:lvl2pPr marL="449580" indent="0" algn="just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tabLst>
          <a:tab pos="721995" algn="l"/>
        </a:tabLst>
        <a:defRPr sz="2000" kern="1200">
          <a:solidFill>
            <a:srgbClr val="C00000"/>
          </a:solidFill>
          <a:latin typeface="+mn-lt"/>
          <a:ea typeface="+mn-ea"/>
          <a:cs typeface="+mn-cs"/>
        </a:defRPr>
      </a:lvl2pPr>
      <a:lvl3pPr marL="9144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3pPr>
      <a:lvl4pPr marL="13716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4pPr>
      <a:lvl5pPr marL="1828800" indent="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9a15a7c7e699e5ed70e8b67145312f50_BA5564E707670A4628977572C94EFDCCF375EC7E_size63_w960_h7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4888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36420" y="4888865"/>
            <a:ext cx="9113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</a:rPr>
              <a:t>红色故事我来讲 </a:t>
            </a:r>
            <a:endParaRPr lang="zh-CN" altLang="en-US" sz="5400">
              <a:solidFill>
                <a:srgbClr val="FF0000"/>
              </a:solidFill>
            </a:endParaRPr>
          </a:p>
          <a:p>
            <a:r>
              <a:rPr lang="zh-CN" altLang="en-US" sz="5400">
                <a:solidFill>
                  <a:srgbClr val="FF0000"/>
                </a:solidFill>
              </a:rPr>
              <a:t>                  </a:t>
            </a:r>
            <a:r>
              <a:rPr lang="zh-CN" altLang="en-US" sz="3200">
                <a:solidFill>
                  <a:schemeClr val="tx1"/>
                </a:solidFill>
              </a:rPr>
              <a:t>二（</a:t>
            </a:r>
            <a:r>
              <a:rPr lang="en-US" altLang="zh-CN" sz="3200">
                <a:solidFill>
                  <a:schemeClr val="tx1"/>
                </a:solidFill>
              </a:rPr>
              <a:t>1</a:t>
            </a:r>
            <a:r>
              <a:rPr lang="zh-CN" altLang="en-US" sz="3200">
                <a:solidFill>
                  <a:schemeClr val="tx1"/>
                </a:solidFill>
              </a:rPr>
              <a:t>）班讲故事比赛</a:t>
            </a:r>
            <a:r>
              <a:rPr lang="zh-CN" altLang="en-US" sz="3200">
                <a:solidFill>
                  <a:srgbClr val="FF0000"/>
                </a:solidFill>
              </a:rPr>
              <a:t> 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160" y="1400175"/>
            <a:ext cx="99650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IMG_5721(20210831-145533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35" y="-210820"/>
            <a:ext cx="5681980" cy="7069455"/>
          </a:xfrm>
          <a:prstGeom prst="rect">
            <a:avLst/>
          </a:prstGeom>
        </p:spPr>
      </p:pic>
      <p:pic>
        <p:nvPicPr>
          <p:cNvPr id="4" name="图片 3" descr="IMG_5722(20210831-14554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10" y="-17780"/>
            <a:ext cx="6511290" cy="68757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9100" y="1031875"/>
            <a:ext cx="309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3200" b="1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IMG_5723(20210831-14562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631815" cy="6858000"/>
          </a:xfrm>
          <a:prstGeom prst="rect">
            <a:avLst/>
          </a:prstGeom>
        </p:spPr>
      </p:pic>
      <p:pic>
        <p:nvPicPr>
          <p:cNvPr id="3" name="图片 2" descr="IMG_5724(20210831-14565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15" y="0"/>
            <a:ext cx="6560185" cy="68586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43000" y="1061720"/>
            <a:ext cx="9474835" cy="29578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6000" b="1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IMG_5725(20210831-14570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6350000" cy="6858635"/>
          </a:xfrm>
          <a:prstGeom prst="rect">
            <a:avLst/>
          </a:prstGeom>
        </p:spPr>
      </p:pic>
      <p:pic>
        <p:nvPicPr>
          <p:cNvPr id="4" name="图片 3" descr="IMG_5729(20210831-14581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635" y="0"/>
            <a:ext cx="584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43000" y="1061720"/>
            <a:ext cx="9474835" cy="29578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6000" b="1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IMG_5727(20210831-14574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5833745" cy="6858635"/>
          </a:xfrm>
          <a:prstGeom prst="rect">
            <a:avLst/>
          </a:prstGeom>
        </p:spPr>
      </p:pic>
      <p:pic>
        <p:nvPicPr>
          <p:cNvPr id="4" name="图片 3" descr="IMG_5728(20210831-145800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845" y="0"/>
            <a:ext cx="644715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143000" y="1061720"/>
            <a:ext cx="9474835" cy="2957830"/>
          </a:xfrm>
          <a:prstGeom prst="rect">
            <a:avLst/>
          </a:prstGeom>
        </p:spPr>
        <p:txBody>
          <a:bodyPr anchor="ctr" anchorCtr="0"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6000" b="1" dirty="0"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10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.xml><?xml version="1.0" encoding="utf-8"?>
<p:tagLst xmlns:p="http://schemas.openxmlformats.org/presentationml/2006/main">
  <p:tag name="KSO_WM_UNIT_PLACING_PICTURE_USER_VIEWPORT" val="{&quot;height&quot;:15840,&quot;width&quot;:9539}"/>
</p:tagLst>
</file>

<file path=ppt/tags/tag3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7"/>
  <p:tag name="KSO_WM_UNIT_TYPE" val="a"/>
  <p:tag name="KSO_WM_UNIT_INDEX" val="1"/>
  <p:tag name="KSO_WM_UNIT_ID" val="custom160237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7"/>
  <p:tag name="KSO_WM_UNIT_TYPE" val="a"/>
  <p:tag name="KSO_WM_UNIT_INDEX" val="1"/>
  <p:tag name="KSO_WM_UNIT_ID" val="custom160237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CATEGORY" val="custom"/>
  <p:tag name="KSO_WM_TEMPLATE_INDEX" val="160237"/>
  <p:tag name="KSO_WM_TAG_VERSION" val="1.0"/>
  <p:tag name="KSO_WM_SLIDE_ID" val="custom160237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37"/>
  <p:tag name="KSO_WM_UNIT_TYPE" val="a"/>
  <p:tag name="KSO_WM_UNIT_INDEX" val="1"/>
  <p:tag name="KSO_WM_UNIT_ID" val="custom160237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自定义 38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FFC000"/>
      </a:accent1>
      <a:accent2>
        <a:srgbClr val="EC7473"/>
      </a:accent2>
      <a:accent3>
        <a:srgbClr val="68B4ED"/>
      </a:accent3>
      <a:accent4>
        <a:srgbClr val="65BA5D"/>
      </a:accent4>
      <a:accent5>
        <a:srgbClr val="E83A18"/>
      </a:accent5>
      <a:accent6>
        <a:srgbClr val="23867E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演示</Application>
  <PresentationFormat>宽屏</PresentationFormat>
  <Paragraphs>13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wangyan</cp:lastModifiedBy>
  <cp:revision>24</cp:revision>
  <dcterms:created xsi:type="dcterms:W3CDTF">2016-08-29T04:29:00Z</dcterms:created>
  <dcterms:modified xsi:type="dcterms:W3CDTF">2021-08-31T07:15:59Z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