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2" r:id="rId4"/>
  </p:sldMasterIdLst>
  <p:notesMasterIdLst>
    <p:notesMasterId r:id="rId6"/>
  </p:notesMasterIdLst>
  <p:sldIdLst>
    <p:sldId id="331" r:id="rId5"/>
    <p:sldId id="287" r:id="rId7"/>
    <p:sldId id="300" r:id="rId8"/>
    <p:sldId id="298" r:id="rId9"/>
    <p:sldId id="270" r:id="rId10"/>
    <p:sldId id="271" r:id="rId11"/>
    <p:sldId id="266" r:id="rId12"/>
    <p:sldId id="328" r:id="rId13"/>
    <p:sldId id="345" r:id="rId14"/>
    <p:sldId id="330" r:id="rId15"/>
    <p:sldId id="299" r:id="rId16"/>
    <p:sldId id="346" r:id="rId17"/>
    <p:sldId id="303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3300"/>
    <a:srgbClr val="9900CC"/>
    <a:srgbClr val="CC3300"/>
    <a:srgbClr val="FFFF00"/>
    <a:srgbClr val="333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6869E-2A5D-4F9C-B1E8-3726B75C726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7269" y="4619626"/>
            <a:ext cx="7129463" cy="94614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7269" y="5575301"/>
            <a:ext cx="7129463" cy="5492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871788" y="2082800"/>
            <a:ext cx="3870325" cy="3517900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81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lIns="432000" rIns="432000" bIns="720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12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88" y="4772025"/>
            <a:ext cx="9382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2800" y="2084400"/>
            <a:ext cx="3869100" cy="3517200"/>
          </a:xfrm>
        </p:spPr>
        <p:txBody>
          <a:bodyPr lIns="432000" tIns="46800" rIns="432000" bIns="72000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zh-CN" altLang="en-US" sz="2400" strike="noStrike" noProof="1" smtClean="0"/>
              <a:t>单击此处编辑母版文本样式</a:t>
            </a:r>
            <a:endParaRPr lang="zh-CN" altLang="en-US" sz="2400" strike="noStrike" noProof="1" smtClean="0"/>
          </a:p>
          <a:p>
            <a:pPr lvl="1" fontAlgn="auto"/>
            <a:r>
              <a:rPr lang="zh-CN" altLang="en-US" sz="2400" strike="noStrike" noProof="1" smtClean="0"/>
              <a:t>第二级</a:t>
            </a:r>
            <a:endParaRPr lang="zh-CN" altLang="en-US" sz="2400" strike="noStrike" noProof="1" smtClean="0"/>
          </a:p>
          <a:p>
            <a:pPr lvl="2" fontAlgn="auto"/>
            <a:r>
              <a:rPr lang="zh-CN" altLang="en-US" sz="2400" strike="noStrike" noProof="1" smtClean="0"/>
              <a:t>第三级</a:t>
            </a:r>
            <a:endParaRPr lang="zh-CN" altLang="en-US" sz="2400" strike="noStrike" noProof="1" smtClean="0"/>
          </a:p>
          <a:p>
            <a:pPr lvl="3" fontAlgn="auto"/>
            <a:r>
              <a:rPr lang="zh-CN" altLang="en-US" sz="2400" strike="noStrike" noProof="1" smtClean="0"/>
              <a:t>第四级</a:t>
            </a:r>
            <a:endParaRPr lang="zh-CN" altLang="en-US" sz="2400" strike="noStrike" noProof="1" smtClean="0"/>
          </a:p>
          <a:p>
            <a:pPr lvl="4" fontAlgn="auto"/>
            <a:r>
              <a:rPr lang="zh-CN" altLang="en-US" sz="2400" strike="noStrike" noProof="1" smtClean="0"/>
              <a:t>第五级</a:t>
            </a:r>
            <a:endParaRPr lang="zh-CN" altLang="en-US" strike="noStrike" noProof="1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6168" y="538163"/>
            <a:ext cx="5657639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36168" y="3298570"/>
            <a:ext cx="5657639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4675188" y="2082800"/>
            <a:ext cx="3868738" cy="3517900"/>
          </a:xfrm>
          <a:prstGeom prst="roundRect">
            <a:avLst>
              <a:gd name="adj" fmla="val 10347"/>
            </a:avLst>
          </a:prstGeom>
          <a:solidFill>
            <a:schemeClr val="accent2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27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rIns="900000" bIns="720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603250" y="2082800"/>
            <a:ext cx="3870325" cy="3517900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81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lIns="900000" bIns="720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174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4429125"/>
            <a:ext cx="938213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4460875"/>
            <a:ext cx="809625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4800" y="2084400"/>
            <a:ext cx="3869100" cy="3517200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zh-CN" altLang="en-US" sz="2400" strike="noStrike" noProof="1" smtClean="0"/>
              <a:t>单击此处编辑母版文本样式</a:t>
            </a:r>
            <a:endParaRPr lang="zh-CN" altLang="en-US" sz="2400" strike="noStrike" noProof="1" smtClean="0"/>
          </a:p>
          <a:p>
            <a:pPr lvl="1" fontAlgn="auto"/>
            <a:r>
              <a:rPr lang="zh-CN" altLang="en-US" sz="2400" strike="noStrike" noProof="1" smtClean="0"/>
              <a:t>第二级</a:t>
            </a:r>
            <a:endParaRPr lang="zh-CN" altLang="en-US" sz="2400" strike="noStrike" noProof="1" smtClean="0"/>
          </a:p>
          <a:p>
            <a:pPr lvl="2" fontAlgn="auto"/>
            <a:r>
              <a:rPr lang="zh-CN" altLang="en-US" sz="2400" strike="noStrike" noProof="1" smtClean="0"/>
              <a:t>第三级</a:t>
            </a:r>
            <a:endParaRPr lang="zh-CN" altLang="en-US" sz="2400" strike="noStrike" noProof="1" smtClean="0"/>
          </a:p>
          <a:p>
            <a:pPr lvl="3" fontAlgn="auto"/>
            <a:r>
              <a:rPr lang="zh-CN" altLang="en-US" sz="2400" strike="noStrike" noProof="1" smtClean="0"/>
              <a:t>第四级</a:t>
            </a:r>
            <a:endParaRPr lang="zh-CN" altLang="en-US" sz="2400" strike="noStrike" noProof="1" smtClean="0"/>
          </a:p>
          <a:p>
            <a:pPr lvl="4" fontAlgn="auto"/>
            <a:r>
              <a:rPr lang="zh-CN" altLang="en-US" sz="2400" strike="noStrike" noProof="1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700" y="2084400"/>
            <a:ext cx="3869100" cy="3517200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fontAlgn="auto"/>
            <a:r>
              <a:rPr lang="zh-CN" altLang="en-US" sz="2400" strike="noStrike" noProof="1" smtClean="0"/>
              <a:t>单击此处编辑母版文本样式</a:t>
            </a:r>
            <a:endParaRPr lang="zh-CN" altLang="en-US" sz="2400" strike="noStrike" noProof="1" smtClean="0"/>
          </a:p>
          <a:p>
            <a:pPr lvl="1" fontAlgn="auto"/>
            <a:r>
              <a:rPr lang="zh-CN" altLang="en-US" sz="2400" strike="noStrike" noProof="1" smtClean="0"/>
              <a:t>第二级</a:t>
            </a:r>
            <a:endParaRPr lang="zh-CN" altLang="en-US" sz="2400" strike="noStrike" noProof="1" smtClean="0"/>
          </a:p>
          <a:p>
            <a:pPr lvl="2" fontAlgn="auto"/>
            <a:r>
              <a:rPr lang="zh-CN" altLang="en-US" sz="2400" strike="noStrike" noProof="1" smtClean="0"/>
              <a:t>第三级</a:t>
            </a:r>
            <a:endParaRPr lang="zh-CN" altLang="en-US" sz="2400" strike="noStrike" noProof="1" smtClean="0"/>
          </a:p>
          <a:p>
            <a:pPr lvl="3" fontAlgn="auto"/>
            <a:r>
              <a:rPr lang="zh-CN" altLang="en-US" sz="2400" strike="noStrike" noProof="1" smtClean="0"/>
              <a:t>第四级</a:t>
            </a:r>
            <a:endParaRPr lang="zh-CN" altLang="en-US" sz="2400" strike="noStrike" noProof="1" smtClean="0"/>
          </a:p>
          <a:p>
            <a:pPr lvl="4" fontAlgn="auto"/>
            <a:r>
              <a:rPr lang="zh-CN" altLang="en-US" sz="2400" strike="noStrike" noProof="1" smtClean="0"/>
              <a:t>第五级</a:t>
            </a:r>
            <a:endParaRPr lang="zh-CN" altLang="en-US" strike="noStrike" noProof="1" dirty="0"/>
          </a:p>
        </p:txBody>
      </p:sp>
      <p:sp>
        <p:nvSpPr>
          <p:cNvPr id="14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363600"/>
            <a:ext cx="7886700" cy="788400"/>
          </a:xfrm>
        </p:spPr>
        <p:txBody>
          <a:bodyPr lIns="90000"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52425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52425" defTabSz="0">
              <a:buFont typeface="Arial" panose="020B0604020202020204" pitchFamily="34" charset="0"/>
              <a:buChar char="•"/>
              <a:tabLst>
                <a:tab pos="898525" algn="l"/>
              </a:tabLst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620000">
            <a:off x="-248400" y="2746800"/>
            <a:ext cx="9363600" cy="1569600"/>
          </a:xfrm>
        </p:spPr>
        <p:txBody>
          <a:bodyPr anchor="t" anchorCtr="0">
            <a:normAutofit/>
          </a:bodyPr>
          <a:lstStyle>
            <a:lvl1pPr algn="ctr">
              <a:defRPr sz="9600" b="1">
                <a:solidFill>
                  <a:schemeClr val="tx1"/>
                </a:solidFill>
                <a:effectLst>
                  <a:outerShdw blurRad="12700" dist="406400" dir="18900000" algn="bl" rotWithShape="0">
                    <a:prstClr val="black">
                      <a:alpha val="9000"/>
                    </a:prst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7800" cy="54036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363600"/>
            <a:ext cx="7886700" cy="58104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22630" indent="-273050" defTabSz="0">
              <a:buFont typeface="Arial" panose="020B0604020202020204" pitchFamily="34" charset="0"/>
              <a:buChar char="•"/>
              <a:tabLst>
                <a:tab pos="898525" algn="l"/>
              </a:tabLst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8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428750"/>
            <a:ext cx="7886700" cy="4748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45EFA7-39EE-408C-BB52-4E66C472D5EB}" type="datetimeFigureOut"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</a:fld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9A9A9A"/>
                </a:solidFill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5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25" y="0"/>
            <a:ext cx="1284288" cy="171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950" y="5126038"/>
            <a:ext cx="1298575" cy="17319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3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rgbClr val="C00000"/>
          </a:solidFill>
          <a:latin typeface="+mn-lt"/>
          <a:ea typeface="+mn-ea"/>
          <a:cs typeface="+mn-cs"/>
        </a:defRPr>
      </a:lvl1pPr>
      <a:lvl2pPr marL="449580" indent="0" algn="just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tabLst>
          <a:tab pos="721995" algn="l"/>
        </a:tabLst>
        <a:defRPr sz="2000" kern="1200">
          <a:solidFill>
            <a:srgbClr val="C00000"/>
          </a:solidFill>
          <a:latin typeface="+mn-lt"/>
          <a:ea typeface="+mn-ea"/>
          <a:cs typeface="+mn-cs"/>
        </a:defRPr>
      </a:lvl2pPr>
      <a:lvl3pPr marL="9144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3pPr>
      <a:lvl4pPr marL="13716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4pPr>
      <a:lvl5pPr marL="18288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0" y="3970338"/>
            <a:ext cx="9197975" cy="357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090863"/>
            <a:ext cx="6989763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488997" y="1712594"/>
            <a:ext cx="6027896" cy="143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numCol="1" rtlCol="0" anchor="t">
            <a:prstTxWarp prst="textArchUp">
              <a:avLst/>
            </a:prstTxWarp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一年级行为规范</a:t>
            </a:r>
            <a:endParaRPr kumimoji="0" lang="zh-CN" altLang="en-US" sz="8800" b="1" i="0" u="none" strike="noStrike" kern="1200" cap="none" spc="0" normalizeH="0" baseline="0" noProof="0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1381" name="图片 101380" descr="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20000">
            <a:off x="112713" y="571500"/>
            <a:ext cx="811212" cy="100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6" name="图片 101385" descr="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7875" y="163513"/>
            <a:ext cx="809625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4" name="图片 101383" descr="6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0" y="15875"/>
            <a:ext cx="865188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5" name="图片 101384" descr="7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3688" y="273050"/>
            <a:ext cx="703262" cy="89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2" name="图片 101381" descr="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9850" y="1646238"/>
            <a:ext cx="785813" cy="112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3" name="图片 101382" descr="12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3300000">
            <a:off x="6767513" y="579438"/>
            <a:ext cx="969962" cy="7556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57200" y="762000"/>
            <a:ext cx="8001000" cy="53641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3600" b="1" dirty="0"/>
              <a:t>                      </a:t>
            </a:r>
            <a:r>
              <a:rPr lang="zh-CN" altLang="en-US" sz="3600" b="1" dirty="0">
                <a:solidFill>
                  <a:srgbClr val="FF0000"/>
                </a:solidFill>
              </a:rPr>
              <a:t>走路歌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        教室轻轻走，走廊慢慢走，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        转弯减速走，上下楼梯靠右走。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zh-CN" altLang="en-US" sz="3600" b="1" dirty="0"/>
          </a:p>
          <a:p>
            <a:pPr eaLnBrk="1" hangingPunct="1">
              <a:buNone/>
            </a:pPr>
            <a:r>
              <a:rPr lang="zh-CN" altLang="en-US" sz="3600" b="1" dirty="0"/>
              <a:t>         </a:t>
            </a:r>
            <a:r>
              <a:rPr lang="zh-CN" altLang="en-US" sz="2800" b="1" dirty="0"/>
              <a:t>要爱护墙壁和各种设施，不在教室内外乱窜、打闹和停留，不吐痰、不乱丢垃圾，不到其它教室串门、玩耍。不爬在窗口和走廊上张望、喊叫。任何地方不能跑，安全第一要记牢！</a:t>
            </a:r>
            <a:endParaRPr lang="zh-CN" altLang="en-US" sz="2800" b="1" dirty="0"/>
          </a:p>
          <a:p>
            <a:pPr eaLnBrk="1" hangingPunct="1"/>
            <a:endParaRPr lang="en-US" altLang="zh-C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762000" y="609600"/>
            <a:ext cx="30480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课间休息：</a:t>
            </a:r>
            <a:endParaRPr lang="zh-CN" altLang="en-US" sz="4000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762000" y="1752600"/>
            <a:ext cx="6248400" cy="3140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一二点点头，三四伸伸手，</a:t>
            </a:r>
            <a:endParaRPr lang="zh-CN" altLang="en-US" sz="36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五六扭扭腰，七八抬抬头，</a:t>
            </a:r>
            <a:endParaRPr lang="zh-CN" altLang="en-US" sz="36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左手拍右肩，右手拍左肩，</a:t>
            </a:r>
            <a:endParaRPr lang="zh-CN" altLang="en-US" sz="36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两手前平伸，大家快坐好。</a:t>
            </a:r>
            <a:endParaRPr lang="zh-CN" altLang="en-US" sz="36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文本框 99"/>
          <p:cNvSpPr txBox="1"/>
          <p:nvPr/>
        </p:nvSpPr>
        <p:spPr>
          <a:xfrm>
            <a:off x="1006475" y="1450975"/>
            <a:ext cx="5080000" cy="3168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放  学</a:t>
            </a:r>
            <a:endParaRPr lang="en-US" altLang="zh-CN" sz="40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0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000">
                <a:latin typeface="Arial" panose="020B0604020202020204" pitchFamily="34" charset="0"/>
                <a:ea typeface="宋体" panose="02010600030101010101" pitchFamily="2" charset="-122"/>
              </a:rPr>
              <a:t>放学了，收书包，</a:t>
            </a:r>
            <a:endParaRPr lang="en-US" altLang="zh-CN" sz="40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0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000">
                <a:latin typeface="Arial" panose="020B0604020202020204" pitchFamily="34" charset="0"/>
                <a:ea typeface="宋体" panose="02010600030101010101" pitchFamily="2" charset="-122"/>
              </a:rPr>
              <a:t>记住作业别忘掉。</a:t>
            </a:r>
            <a:endParaRPr lang="en-US" altLang="zh-CN" sz="40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0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000">
                <a:latin typeface="Arial" panose="020B0604020202020204" pitchFamily="34" charset="0"/>
                <a:ea typeface="宋体" panose="02010600030101010101" pitchFamily="2" charset="-122"/>
              </a:rPr>
              <a:t>桌椅整洁摆放齐，</a:t>
            </a:r>
            <a:endParaRPr lang="zh-CN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4000">
                <a:latin typeface="Arial" panose="020B0604020202020204" pitchFamily="34" charset="0"/>
                <a:ea typeface="宋体" panose="02010600030101010101" pitchFamily="2" charset="-122"/>
              </a:rPr>
              <a:t>      排好队伍回家去。</a:t>
            </a:r>
            <a:endParaRPr lang="zh-CN" altLang="en-US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2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/>
              <a:t>                        回家后   </a:t>
            </a:r>
            <a:endParaRPr lang="en-US" altLang="zh-CN" dirty="0"/>
          </a:p>
          <a:p>
            <a:pPr eaLnBrk="1" hangingPunct="1"/>
            <a:r>
              <a:rPr lang="zh-CN" altLang="en-US" dirty="0"/>
              <a:t> 放学路上不乱跑，安全第一要记牢。</a:t>
            </a:r>
            <a:endParaRPr lang="en-US" altLang="zh-CN" dirty="0"/>
          </a:p>
          <a:p>
            <a:pPr eaLnBrk="1" hangingPunct="1"/>
            <a:r>
              <a:rPr lang="zh-CN" altLang="en-US" dirty="0"/>
              <a:t>见到长辈先问好，学习情况要汇报。</a:t>
            </a:r>
            <a:endParaRPr lang="en-US" altLang="zh-CN" dirty="0"/>
          </a:p>
          <a:p>
            <a:pPr eaLnBrk="1" hangingPunct="1"/>
            <a:r>
              <a:rPr lang="zh-CN" altLang="en-US" dirty="0"/>
              <a:t>先做作业再检查，明天学具准备好。</a:t>
            </a:r>
            <a:endParaRPr lang="en-US" altLang="zh-CN" dirty="0"/>
          </a:p>
          <a:p>
            <a:pPr eaLnBrk="1" hangingPunct="1"/>
            <a:r>
              <a:rPr lang="zh-CN" altLang="en-US" dirty="0"/>
              <a:t>帮助父母干家务，热爱劳动最重要。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990600" y="990600"/>
            <a:ext cx="7162800" cy="3786188"/>
          </a:xfrm>
          <a:prstGeom prst="rect">
            <a:avLst/>
          </a:prstGeom>
          <a:solidFill>
            <a:srgbClr val="BBE0E3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上课歌  </a:t>
            </a:r>
            <a:endParaRPr lang="en-US" altLang="zh-CN" sz="4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上课铃声响，快快进课堂。</a:t>
            </a:r>
            <a:endParaRPr lang="en-US" altLang="zh-CN" sz="4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起立要站直，坐正不乱晃。不做小动作，专心来听讲。</a:t>
            </a:r>
            <a:endParaRPr lang="en-US" altLang="zh-CN" sz="4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发言先举手，回答不乱抢。 </a:t>
            </a:r>
            <a:endParaRPr lang="zh-CN" altLang="en-US"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2819400" y="533400"/>
            <a:ext cx="4724400" cy="3786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      下课歌  </a:t>
            </a:r>
            <a:endParaRPr lang="en-US" altLang="zh-CN" sz="4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下课了，别着急，书本摆好再出去。先上厕所再喝水，不追不跑不拥挤。 </a:t>
            </a:r>
            <a:endParaRPr lang="zh-CN" altLang="en-US"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2308225" y="5087938"/>
            <a:ext cx="6629400" cy="831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做好下一节课的准备工作，再走出教室。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走出教室不要拥挤，慢慢走，不准跑。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5"/>
          <p:cNvSpPr txBox="1"/>
          <p:nvPr/>
        </p:nvSpPr>
        <p:spPr>
          <a:xfrm>
            <a:off x="3133725" y="990600"/>
            <a:ext cx="5486400" cy="4800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排队歌 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排队做到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快静齐！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立正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一二！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抬头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挺胸！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眼看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前方！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齐步走！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1752600" y="2286000"/>
            <a:ext cx="8382000" cy="2860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坐端正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坐坐好，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大眼睛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看黑板，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小嘴巴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闭闭紧，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小耳朵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认真听！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4"/>
          <p:cNvSpPr txBox="1"/>
          <p:nvPr/>
        </p:nvSpPr>
        <p:spPr>
          <a:xfrm>
            <a:off x="609600" y="609600"/>
            <a:ext cx="40386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课堂口令：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0600" y="457200"/>
            <a:ext cx="7696200" cy="720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课堂口令：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76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火车火车从哪开？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从我开。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怎么开？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横（竖）着开。</a:t>
            </a: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棒！棒！棒！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你最棒！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76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76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4"/>
          <p:cNvSpPr txBox="1"/>
          <p:nvPr/>
        </p:nvSpPr>
        <p:spPr>
          <a:xfrm>
            <a:off x="0" y="77788"/>
            <a:ext cx="9144000" cy="4967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写字姿势：</a:t>
            </a:r>
            <a:endParaRPr lang="zh-CN" altLang="zh-CN" sz="36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楷体_GB2312" pitchFamily="49" charset="-122"/>
              </a:rPr>
              <a:t>             </a:t>
            </a:r>
            <a:endParaRPr lang="en-US" altLang="zh-CN" sz="36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             </a:t>
            </a:r>
            <a:r>
              <a:rPr lang="zh-CN" altLang="en-US" sz="3600" dirty="0">
                <a:latin typeface="Arial" panose="020B0604020202020204" pitchFamily="34" charset="0"/>
                <a:ea typeface="楷体_GB2312" pitchFamily="49" charset="-122"/>
              </a:rPr>
              <a:t>写字做到“三个一”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      眼离书本一尺远，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手离笔尖一寸远，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      胸离桌子一拳远。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       </a:t>
            </a:r>
            <a:endParaRPr lang="zh-CN" altLang="en-US" sz="3600" b="1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2253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75" y="4038600"/>
            <a:ext cx="3832225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坐姿和执笔姿势</a:t>
            </a:r>
            <a:endParaRPr lang="zh-CN" altLang="en-US" dirty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/>
              <a:t>1</a:t>
            </a:r>
            <a:r>
              <a:rPr lang="zh-CN" altLang="en-US" dirty="0"/>
              <a:t>、身子要坐直，胸口不能靠到桌边，两肩要平，头部稍稍向前倾斜。两腿自然放平，眼睛里桌面一尺左右，两手放在桌面上。</a:t>
            </a:r>
            <a:endParaRPr lang="zh-CN" altLang="en-US" dirty="0"/>
          </a:p>
          <a:p>
            <a:pPr eaLnBrk="1" hangingPunct="1">
              <a:buNone/>
            </a:pPr>
            <a:r>
              <a:rPr lang="en-US" altLang="zh-CN" dirty="0"/>
              <a:t>2</a:t>
            </a:r>
            <a:r>
              <a:rPr lang="zh-CN" altLang="en-US" dirty="0"/>
              <a:t>、右手拇指和食指握住笔杆下端，中指在内侧面抵住笔杆，无名指和小指并拢抵住中指。手指握笔不要握得太紧，手掌心虚空，笔杆靠着指骨，与纸面成</a:t>
            </a:r>
            <a:r>
              <a:rPr lang="en-US" altLang="zh-CN" dirty="0"/>
              <a:t>45</a:t>
            </a:r>
            <a:r>
              <a:rPr lang="zh-CN" altLang="en-US" dirty="0"/>
              <a:t>度斜角。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57200" y="762000"/>
            <a:ext cx="8001000" cy="53641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3600" b="1" dirty="0"/>
              <a:t>                      </a:t>
            </a:r>
            <a:endParaRPr lang="en-US" altLang="zh-CN" sz="2800" dirty="0"/>
          </a:p>
        </p:txBody>
      </p:sp>
      <p:sp>
        <p:nvSpPr>
          <p:cNvPr id="24579" name="文本框 99"/>
          <p:cNvSpPr txBox="1"/>
          <p:nvPr/>
        </p:nvSpPr>
        <p:spPr>
          <a:xfrm>
            <a:off x="1146175" y="1163638"/>
            <a:ext cx="7170738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800" b="1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zh-CN" sz="4800" b="1">
                <a:latin typeface="Arial" panose="020B0604020202020204" pitchFamily="34" charset="0"/>
                <a:ea typeface="宋体" panose="02010600030101010101" pitchFamily="2" charset="-122"/>
              </a:rPr>
              <a:t>就  餐</a:t>
            </a:r>
            <a:endParaRPr lang="en-US" altLang="zh-CN" sz="48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800">
                <a:latin typeface="Arial" panose="020B0604020202020204" pitchFamily="34" charset="0"/>
                <a:ea typeface="宋体" panose="02010600030101010101" pitchFamily="2" charset="-122"/>
              </a:rPr>
              <a:t>吃饭前，先洗手，</a:t>
            </a:r>
            <a:endParaRPr lang="en-US" altLang="zh-CN" sz="48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800">
                <a:latin typeface="Arial" panose="020B0604020202020204" pitchFamily="34" charset="0"/>
                <a:ea typeface="宋体" panose="02010600030101010101" pitchFamily="2" charset="-122"/>
              </a:rPr>
              <a:t>排好队，拿餐盒。</a:t>
            </a:r>
            <a:endParaRPr lang="en-US" altLang="zh-CN" sz="48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800">
                <a:latin typeface="Arial" panose="020B0604020202020204" pitchFamily="34" charset="0"/>
                <a:ea typeface="宋体" panose="02010600030101010101" pitchFamily="2" charset="-122"/>
              </a:rPr>
              <a:t>细嚼慢咽不说话，</a:t>
            </a:r>
            <a:endParaRPr lang="en-US" altLang="zh-CN" sz="4800">
              <a:latin typeface="楷体" panose="02010609060101010101" charset="-122"/>
              <a:ea typeface="宋体" panose="02010600030101010101" pitchFamily="2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zh-CN" sz="4800">
                <a:latin typeface="Arial" panose="020B0604020202020204" pitchFamily="34" charset="0"/>
                <a:ea typeface="宋体" panose="02010600030101010101" pitchFamily="2" charset="-122"/>
              </a:rPr>
              <a:t>不剩饭菜不挑食。</a:t>
            </a:r>
            <a:endParaRPr lang="zh-CN" altLang="en-US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.xml><?xml version="1.0" encoding="utf-8"?>
<p:tagLst xmlns:p="http://schemas.openxmlformats.org/presentationml/2006/main">
  <p:tag name="COMMONDATA" val="eyJoZGlkIjoiMTc3ZDJhYTlkZTNkNTZkNTUzN2Y3ZDIxZmJjZTM4Mm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38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FFC000"/>
      </a:accent1>
      <a:accent2>
        <a:srgbClr val="EC7473"/>
      </a:accent2>
      <a:accent3>
        <a:srgbClr val="68B4ED"/>
      </a:accent3>
      <a:accent4>
        <a:srgbClr val="65BA5D"/>
      </a:accent4>
      <a:accent5>
        <a:srgbClr val="E83A18"/>
      </a:accent5>
      <a:accent6>
        <a:srgbClr val="23867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WPS 演示</Application>
  <PresentationFormat>全屏显示(4:3)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Arial</vt:lpstr>
      <vt:lpstr>微软雅黑</vt:lpstr>
      <vt:lpstr>Arial Unicode MS</vt:lpstr>
      <vt:lpstr>楷体</vt:lpstr>
      <vt:lpstr>默认设计模板</vt:lpstr>
      <vt:lpstr>Office 主题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天随人愿</cp:lastModifiedBy>
  <cp:revision>79</cp:revision>
  <dcterms:created xsi:type="dcterms:W3CDTF">2019-08-30T08:42:53Z</dcterms:created>
  <dcterms:modified xsi:type="dcterms:W3CDTF">2022-09-01T06:09:17Z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BB7DD807FF3F4BF18DE29EB6C827594A</vt:lpwstr>
  </property>
</Properties>
</file>